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2"/>
    <p:restoredTop sz="94694"/>
  </p:normalViewPr>
  <p:slideViewPr>
    <p:cSldViewPr snapToGrid="0">
      <p:cViewPr varScale="1">
        <p:scale>
          <a:sx n="121" d="100"/>
          <a:sy n="121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510A265-C9A5-D9C5-55C2-76B8050D39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28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11227-6BEF-3DD1-174B-DDD9AB849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E6F9098-00B4-0711-18B4-8FD3AD5DEE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AFDE7D-D061-A474-8DEC-73527E901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BAC97E-AD01-699A-5A86-D32FBF4F8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A54EBA-9232-0E7F-383A-DBA11D28B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00E5DC-4EDF-805F-6B31-67AA9B5E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7561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71551F-A32C-5598-1C80-732C44666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CAD93F-F027-72E6-1F3D-5B58619B8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ACA482-730C-0A0B-4CBD-E2481BCC9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39E566-B617-52BA-7D10-51EEFB63E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07F94C-E282-EC0D-3E97-5F1D4918B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590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E33B474-4E3A-77A4-BF4C-862F253F26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F0524F-ED6F-C491-0B19-196B6BF92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323DF9-8B70-5773-EECB-C7A8F568C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8982C7-0B62-678A-2219-0CF73F3C6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B088F5-EA7B-DF0C-8969-E772A01AE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607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5C09417-8C86-6058-39BC-555E393D5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5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BC5EE-3E6E-CA8F-4434-4330F7F04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6D146E-0BB0-77A0-2665-7115F9DE6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060994-5B99-79D7-032A-68BB32C55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C6B5CF-7759-595C-239D-80C7F8D16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ECD8A-EF45-2072-AF72-9063E3A3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9874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B4923-243E-0341-B0C8-00D81BA50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3B9FDB-88EF-80DF-096A-30578D3BC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7CF492-FC8C-FD83-686B-472CD3005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EBE908-6AFB-0229-1BB1-06838226E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BABDB9-E01B-CA37-B5C1-E81675DF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344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DE8241-9E1D-6368-DAD7-2043586FA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92084B-AF62-03F3-4D00-9320DE237F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DF6B1B6-6C65-2B06-9573-279A2B959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C19A32-1816-9661-4FAF-F3931B0B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AF4BE0-8AC7-9C4C-E5B0-7C7C844AA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D52585-0DD4-7CE9-15DB-99D03496B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328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F5D6-EADC-1B35-6BC9-CED8EEBA6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A20DAE-2EDC-135E-7494-95C063CB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DB54DC-8C77-CE18-316C-E464E55C1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6611609-D5ED-5715-C70A-3611865ACE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01CB343-4FF4-C0D3-AF28-FB16C57F7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08613B-BD5F-7A25-1CAE-B247DB6F9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F401E29-1C28-1A89-A1F8-B535BCED7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20C0A7B-20BD-08E6-628A-44D2E9DDE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188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21FD27-51FA-DF6C-47BC-587611B2A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960B312-9C5F-260B-FB38-861537BD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3B153DF-7308-37C4-C9A9-ECB7FCD1B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4D912B1-16E3-CCFD-1D57-CF5EFE575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000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F494A2-28D2-AA7C-C3F0-367429244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4BD1F3-9222-BFB9-DB84-B9185547F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54D57DF-7037-616D-B558-3D7A88764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571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F05B04-AC89-D818-0D7E-DAD3114AC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D0538-C303-4B4D-43F5-7EB135E2B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86F8E8-7F97-A923-8D63-C2E13F9BF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AAD04A-9D0B-5983-53F1-B9C54E8EE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5A8A4B-8C7B-9EE6-4B14-F79423F87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2EFA07-1933-33C2-F9F7-D54C3415E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1405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2D998E-D453-E5D5-1E50-EED04017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61EC44-9BA4-F4C1-7160-2988C3F07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9DAF89-1C37-3438-A48B-19075A857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8FE571-4B73-164D-B090-7F9EE7DE09C9}" type="datetimeFigureOut">
              <a:rPr lang="es-ES" smtClean="0"/>
              <a:t>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19CF97-D1CF-4DD4-FB19-E92ACE0739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FE3242-860B-ED4F-CFDE-181F495EE5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A37831-8E9D-3340-9EE7-6781371E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73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35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1762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59CF3B52871E43A98F2C0EA124E916" ma:contentTypeVersion="19" ma:contentTypeDescription="Crear nuevo documento." ma:contentTypeScope="" ma:versionID="7dca83ba04439bb58814709d018e1d5d">
  <xsd:schema xmlns:xsd="http://www.w3.org/2001/XMLSchema" xmlns:xs="http://www.w3.org/2001/XMLSchema" xmlns:p="http://schemas.microsoft.com/office/2006/metadata/properties" xmlns:ns2="0b84dae5-6e9f-484b-911b-b3edb3bcf73a" xmlns:ns3="5368a304-d57d-4ed9-a32c-012245118636" targetNamespace="http://schemas.microsoft.com/office/2006/metadata/properties" ma:root="true" ma:fieldsID="4d0ae776a05480a23e00dce7577c482a" ns2:_="" ns3:_="">
    <xsd:import namespace="0b84dae5-6e9f-484b-911b-b3edb3bcf73a"/>
    <xsd:import namespace="5368a304-d57d-4ed9-a32c-012245118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4dae5-6e9f-484b-911b-b3edb3bcf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2d9e965-4325-4025-902e-c30c63b07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68a304-d57d-4ed9-a32c-012245118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2c9d98-b964-4149-8bf1-5cf1614f84f2}" ma:internalName="TaxCatchAll" ma:showField="CatchAllData" ma:web="5368a304-d57d-4ed9-a32c-0122451186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84dae5-6e9f-484b-911b-b3edb3bcf73a">
      <Terms xmlns="http://schemas.microsoft.com/office/infopath/2007/PartnerControls"/>
    </lcf76f155ced4ddcb4097134ff3c332f>
    <TaxCatchAll xmlns="5368a304-d57d-4ed9-a32c-012245118636" xsi:nil="true"/>
  </documentManagement>
</p:properties>
</file>

<file path=customXml/itemProps1.xml><?xml version="1.0" encoding="utf-8"?>
<ds:datastoreItem xmlns:ds="http://schemas.openxmlformats.org/officeDocument/2006/customXml" ds:itemID="{F69C122B-8FB0-425D-BB51-A0A8DF090F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84dae5-6e9f-484b-911b-b3edb3bcf73a"/>
    <ds:schemaRef ds:uri="5368a304-d57d-4ed9-a32c-0122451186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09D2FC-80C8-49C0-BBA5-4E28C70515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44A390-66BE-4F02-8FC3-4BC29AB0E3D2}">
  <ds:schemaRefs>
    <ds:schemaRef ds:uri="http://schemas.microsoft.com/office/2006/metadata/properties"/>
    <ds:schemaRef ds:uri="http://schemas.microsoft.com/office/infopath/2007/PartnerControls"/>
    <ds:schemaRef ds:uri="0b84dae5-6e9f-484b-911b-b3edb3bcf73a"/>
    <ds:schemaRef ds:uri="5368a304-d57d-4ed9-a32c-01224511863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MACARENA GOYTRE RIVERO</dc:creator>
  <cp:lastModifiedBy>MACARENA GOYTRE RIVERO</cp:lastModifiedBy>
  <cp:revision>4</cp:revision>
  <dcterms:created xsi:type="dcterms:W3CDTF">2025-12-22T15:54:43Z</dcterms:created>
  <dcterms:modified xsi:type="dcterms:W3CDTF">2026-01-09T11:50:23Z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0x0101008E59CF3B52871E43A98F2C0EA124E916</vt:lpwstr>
  </property>
</Properties>
</file>